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0" r:id="rId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0C1D9-114D-41C0-B58B-3498ED63E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434E6-28D8-47C8-88D7-7A3D98D09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43E08-D9E5-407C-8983-15A03EB12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627E-D1E3-461C-889C-033225D0F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72B48-CF86-4305-8221-65BDB8E82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552B3-833C-4D75-A34A-1D1CAC478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59630-B36D-4738-8EF9-5CA4F6852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A367B-8946-4788-B8AD-C3D4ACF0B3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E8E8F-0E96-4422-BCB9-935702F9C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51A67-9304-478E-8237-076A289A5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200B-80DF-43EE-B623-98145C5CA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261B0E-D311-4A91-B5A5-4D2DF79380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71550"/>
            <a:ext cx="70961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Downloading the fee statement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Go to www.lsue.edu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886200" y="914400"/>
            <a:ext cx="685800" cy="3810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1295400"/>
            <a:ext cx="20954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myLSUE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685800" y="609600"/>
            <a:ext cx="1295400" cy="457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590800" y="533400"/>
            <a:ext cx="1295400" cy="457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990600" y="990600"/>
            <a:ext cx="2286000" cy="2286000"/>
          </a:xfrm>
          <a:prstGeom prst="upArrowCallout">
            <a:avLst>
              <a:gd name="adj1" fmla="val 25000"/>
              <a:gd name="adj2" fmla="val 25000"/>
              <a:gd name="adj3" fmla="val 16667"/>
              <a:gd name="adj4" fmla="val 6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14400" y="1828800"/>
            <a:ext cx="2438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 Black" pitchFamily="34" charset="0"/>
              </a:rPr>
              <a:t>Enter Student ID and PIN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login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14400" y="1676400"/>
            <a:ext cx="1371600" cy="152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Your</a:t>
            </a:r>
            <a:r>
              <a:rPr lang="en-US" sz="1200"/>
              <a:t> </a:t>
            </a:r>
            <a:r>
              <a:rPr lang="en-US" sz="1200" b="1"/>
              <a:t>Name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914400" y="2133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1828800" y="2133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2590800" y="2133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3276600" y="2133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3886200" y="2133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4419600" y="2133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848600" y="30480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838200" y="60198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905000"/>
            <a:ext cx="609600" cy="228600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410200" y="4648200"/>
            <a:ext cx="914400" cy="228600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0600" y="1752600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“pay fees”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Notice all of the other functions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3200400"/>
            <a:ext cx="27366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Your courses are</a:t>
            </a:r>
          </a:p>
          <a:p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isted here, if not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 sure your semester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the upper right is set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correctly.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2819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Semester info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7467600" y="2667000"/>
            <a:ext cx="762000" cy="228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562600" y="3048000"/>
            <a:ext cx="838200" cy="228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553200" y="3200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7391400" y="4038600"/>
            <a:ext cx="838200" cy="228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505200" y="1905000"/>
            <a:ext cx="838200" cy="228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819400" y="1524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1828800"/>
            <a:ext cx="3708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Semester info must be set correctly.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295400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“print fee statement to see classes and rooms.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5E859-FD07-4BEC-8F1C-6C160C44F26F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1203" name="Picture 2" descr="j0280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90600"/>
            <a:ext cx="87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858000" y="1295400"/>
            <a:ext cx="12192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06" name="Picture 5" descr="j0347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95400"/>
            <a:ext cx="1397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3962400" y="1447800"/>
            <a:ext cx="990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4038600" y="1524000"/>
            <a:ext cx="175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Make sure all information is correct.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600200"/>
            <a:ext cx="2186817" cy="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/>
              <a:t>Your name</a:t>
            </a:r>
          </a:p>
          <a:p>
            <a:r>
              <a:rPr lang="en-US" sz="1050" dirty="0" smtClean="0"/>
              <a:t>Address</a:t>
            </a:r>
          </a:p>
          <a:p>
            <a:r>
              <a:rPr lang="en-US" sz="1050" dirty="0" smtClean="0"/>
              <a:t>City, state, zip</a:t>
            </a:r>
          </a:p>
          <a:p>
            <a:endParaRPr lang="en-US" sz="1050" dirty="0"/>
          </a:p>
          <a:p>
            <a:r>
              <a:rPr lang="en-US" sz="1050" dirty="0" smtClean="0"/>
              <a:t>ID number     Should appear here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2209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Classes below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248400" y="24384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1600" y="4724400"/>
            <a:ext cx="2916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Financial aid information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is in this area.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Please print this page.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104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Downloading the fee statement Go to www.lsue.edu </vt:lpstr>
      <vt:lpstr>Slide 2</vt:lpstr>
      <vt:lpstr>Slide 3</vt:lpstr>
      <vt:lpstr>Slide 4</vt:lpstr>
      <vt:lpstr>Slide 5</vt:lpstr>
    </vt:vector>
  </TitlesOfParts>
  <Company>lsue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myLSUE &amp; myCourses</dc:title>
  <dc:creator>oit</dc:creator>
  <cp:lastModifiedBy>adarbonn</cp:lastModifiedBy>
  <cp:revision>13</cp:revision>
  <dcterms:created xsi:type="dcterms:W3CDTF">2009-07-17T14:56:09Z</dcterms:created>
  <dcterms:modified xsi:type="dcterms:W3CDTF">2009-09-24T15:17:08Z</dcterms:modified>
</cp:coreProperties>
</file>