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8" r:id="rId4"/>
    <p:sldId id="269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B348C-2AD8-43E8-A5EC-410505500F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07FA93-47B7-4C79-92C3-50727DCF8A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8AC87-D69C-4E7F-B673-555005E5CD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AF8B7-9239-494D-A011-898E51AC0E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6D644-6DDF-425D-8FB7-34A85CEFBB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36565-3438-4146-AC95-36C0348288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907FD-CB80-49B8-A888-4675226CDE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9FF3D-E3F2-4CCC-BC33-6B3EE10C9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2F098-C158-47B2-9EDD-FD8B7D453F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D9F21-AC3D-4AC4-8A5D-A486316292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D2635-E77C-4400-9CA1-1EE6E50390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53CBF0-2172-42BE-B1CD-DA83D9728DD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938" y="914400"/>
            <a:ext cx="7096125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Opening </a:t>
            </a:r>
            <a:r>
              <a:rPr lang="en-US" sz="2000" b="1" dirty="0" err="1" smtClean="0">
                <a:solidFill>
                  <a:schemeClr val="tx1"/>
                </a:solidFill>
              </a:rPr>
              <a:t>myCOURSES</a:t>
            </a:r>
            <a:r>
              <a:rPr lang="en-US" sz="2000" b="1" dirty="0" smtClean="0">
                <a:solidFill>
                  <a:schemeClr val="tx1"/>
                </a:solidFill>
              </a:rPr>
              <a:t> and printing a syllabus.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Go to www.lsue.edu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en-US" sz="2000" dirty="0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4572000" y="838200"/>
            <a:ext cx="6858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1447800"/>
            <a:ext cx="26212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Click on </a:t>
            </a:r>
            <a:r>
              <a:rPr lang="en-US" b="1" dirty="0" err="1" smtClean="0"/>
              <a:t>myCOURSES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7391400" y="1981200"/>
            <a:ext cx="1295400" cy="1066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724400" y="1143000"/>
            <a:ext cx="2438400" cy="10618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Arial Black" pitchFamily="34" charset="0"/>
              </a:rPr>
              <a:t>Enter Student ID and </a:t>
            </a: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PIN, then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click “login”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2667000"/>
            <a:ext cx="4267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Notice the tutoring service that is available 24/7.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3352800" y="2971800"/>
            <a:ext cx="1066800" cy="228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1295400" y="1676400"/>
            <a:ext cx="0" cy="304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 flipV="1">
            <a:off x="1828800" y="4267200"/>
            <a:ext cx="14478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553200" y="35052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086600" y="1447800"/>
            <a:ext cx="914400" cy="15240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086600" y="137160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rgbClr val="FFCC00"/>
                </a:solidFill>
              </a:rPr>
              <a:t>Student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010400" y="6096000"/>
            <a:ext cx="914400" cy="152400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7010400" y="601980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solidFill>
                  <a:srgbClr val="FFCC00"/>
                </a:solidFill>
              </a:rPr>
              <a:t>Student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52800" y="4191000"/>
            <a:ext cx="374653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Click the appropriate semester, then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click the appropriate course.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 smtClean="0">
                <a:solidFill>
                  <a:srgbClr val="FF0000"/>
                </a:solidFill>
              </a:rPr>
              <a:t>All courses should show regardless</a:t>
            </a:r>
          </a:p>
          <a:p>
            <a:r>
              <a:rPr lang="en-US" sz="1600" b="1" dirty="0" smtClean="0">
                <a:solidFill>
                  <a:srgbClr val="FF0000"/>
                </a:solidFill>
              </a:rPr>
              <a:t>whether the faculty member is using</a:t>
            </a:r>
          </a:p>
          <a:p>
            <a:r>
              <a:rPr lang="en-US" sz="1600" b="1" dirty="0" err="1" smtClean="0">
                <a:solidFill>
                  <a:srgbClr val="FF0000"/>
                </a:solidFill>
              </a:rPr>
              <a:t>myCOURSES</a:t>
            </a:r>
            <a:r>
              <a:rPr lang="en-US" sz="1600" b="1" dirty="0" smtClean="0">
                <a:solidFill>
                  <a:srgbClr val="FF0000"/>
                </a:solidFill>
              </a:rPr>
              <a:t> or not.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990600"/>
            <a:ext cx="434125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Notice that you can also access e-mail, myLSUE,</a:t>
            </a:r>
          </a:p>
          <a:p>
            <a:r>
              <a:rPr lang="en-US" sz="1400" b="1" dirty="0" smtClean="0"/>
              <a:t>and SMARTHINKING tutoring.</a:t>
            </a:r>
            <a:endParaRPr lang="en-US" sz="1400" b="1" dirty="0"/>
          </a:p>
        </p:txBody>
      </p:sp>
      <p:sp>
        <p:nvSpPr>
          <p:cNvPr id="16" name="Line 3"/>
          <p:cNvSpPr>
            <a:spLocks noChangeShapeType="1"/>
          </p:cNvSpPr>
          <p:nvPr/>
        </p:nvSpPr>
        <p:spPr bwMode="auto">
          <a:xfrm>
            <a:off x="1828800" y="1676400"/>
            <a:ext cx="0" cy="304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auto">
          <a:xfrm>
            <a:off x="2971800" y="1676400"/>
            <a:ext cx="0" cy="3048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563"/>
            <a:ext cx="9144000" cy="680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162800" y="5334000"/>
            <a:ext cx="7620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05200" y="3124200"/>
            <a:ext cx="2895600" cy="24622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From here, each faculty member’s </a:t>
            </a:r>
            <a:r>
              <a:rPr lang="en-US" sz="1400" b="1" dirty="0" err="1" smtClean="0">
                <a:solidFill>
                  <a:srgbClr val="FF0000"/>
                </a:solidFill>
              </a:rPr>
              <a:t>myCOURSES</a:t>
            </a:r>
            <a:r>
              <a:rPr lang="en-US" sz="1400" b="1" dirty="0" smtClean="0">
                <a:solidFill>
                  <a:srgbClr val="FF0000"/>
                </a:solidFill>
              </a:rPr>
              <a:t> is different.</a:t>
            </a:r>
          </a:p>
          <a:p>
            <a:endParaRPr lang="en-US" sz="1400" b="1" dirty="0">
              <a:solidFill>
                <a:srgbClr val="FF0000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ask your faculty member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where the course syllabus is so you may download and print it.</a:t>
            </a:r>
          </a:p>
          <a:p>
            <a:endParaRPr lang="en-US" sz="1400" b="1" dirty="0">
              <a:solidFill>
                <a:srgbClr val="FF0000"/>
              </a:solidFill>
            </a:endParaRPr>
          </a:p>
          <a:p>
            <a:r>
              <a:rPr lang="en-US" sz="1400" b="1" dirty="0" smtClean="0">
                <a:solidFill>
                  <a:srgbClr val="FF0000"/>
                </a:solidFill>
              </a:rPr>
              <a:t>Your course syllabi may be printed at home or in any campus lab with a current ID.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118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Opening myCOURSES and printing a syllabus. Go to www.lsue.edu </vt:lpstr>
      <vt:lpstr>Slide 2</vt:lpstr>
      <vt:lpstr>Slide 3</vt:lpstr>
      <vt:lpstr>Slide 4</vt:lpstr>
    </vt:vector>
  </TitlesOfParts>
  <Company>lsue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myLSUE &amp; myCourses</dc:title>
  <dc:creator>oit</dc:creator>
  <cp:lastModifiedBy>adarbonn</cp:lastModifiedBy>
  <cp:revision>12</cp:revision>
  <dcterms:created xsi:type="dcterms:W3CDTF">2009-07-17T14:56:09Z</dcterms:created>
  <dcterms:modified xsi:type="dcterms:W3CDTF">2009-09-24T15:14:27Z</dcterms:modified>
</cp:coreProperties>
</file>